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://www.prezentr.com/?utm_source=templates&amp;utm_medium=presentation&amp;utm_campaign=free_downloads_2020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http://www.prezentr.com/?utm_source=templates&amp;utm_medium=presentation&amp;utm_campaign=free_downloads_2020" TargetMode="External" Type="http://schemas.openxmlformats.org/officeDocument/2006/relationships/hyperlink"/><Relationship Id="rId5" Target="../media/image4.png" Type="http://schemas.openxmlformats.org/officeDocument/2006/relationships/image"/><Relationship Id="rId6" Target="https://www.dafontfree.io/obelix-pro-font-family/" TargetMode="External" Type="http://schemas.openxmlformats.org/officeDocument/2006/relationships/hyperlink"/><Relationship Id="rId7" Target="https://fonts.google.com/specimen/Roboto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http://www.prezentr.com/?utm_source=templates&amp;utm_medium=presentation&amp;utm_campaign=free_downloads_2020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31.png" Type="http://schemas.openxmlformats.org/officeDocument/2006/relationships/image"/><Relationship Id="rId2" Target="../media/image3.png" Type="http://schemas.openxmlformats.org/officeDocument/2006/relationships/image"/><Relationship Id="rId20" Target="../media/image32.svg" Type="http://schemas.openxmlformats.org/officeDocument/2006/relationships/image"/><Relationship Id="rId21" Target="../media/image33.png" Type="http://schemas.openxmlformats.org/officeDocument/2006/relationships/image"/><Relationship Id="rId22" Target="../media/image34.sv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41.png" Type="http://schemas.openxmlformats.org/officeDocument/2006/relationships/image"/><Relationship Id="rId2" Target="../media/image3.png" Type="http://schemas.openxmlformats.org/officeDocument/2006/relationships/image"/><Relationship Id="rId20" Target="../media/image42.svg" Type="http://schemas.openxmlformats.org/officeDocument/2006/relationships/image"/><Relationship Id="rId21" Target="../media/image31.png" Type="http://schemas.openxmlformats.org/officeDocument/2006/relationships/image"/><Relationship Id="rId22" Target="../media/image32.svg" Type="http://schemas.openxmlformats.org/officeDocument/2006/relationships/image"/><Relationship Id="rId23" Target="../media/image33.png" Type="http://schemas.openxmlformats.org/officeDocument/2006/relationships/image"/><Relationship Id="rId24" Target="../media/image34.sv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3088736" y="3855292"/>
            <a:ext cx="5650126" cy="34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Find more PowerPoint templates on </a:t>
            </a:r>
            <a:r>
              <a:rPr lang="en-US" b="true" sz="1800" u="sng">
                <a:solidFill>
                  <a:srgbClr val="0000FF"/>
                </a:solidFill>
                <a:latin typeface="Roboto Bold"/>
                <a:ea typeface="Roboto Bold"/>
                <a:cs typeface="Roboto Bold"/>
                <a:sym typeface="Roboto Bold"/>
                <a:hlinkClick r:id="rId4" tooltip="http://www.prezentr.com/?utm_source=templates&amp;utm_medium=presentation&amp;utm_campaign=free_downloads_2020"/>
              </a:rPr>
              <a:t>prezentr.com</a:t>
            </a: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98942" y="2184252"/>
            <a:ext cx="6590713" cy="3528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Asterix presentation</a:t>
            </a:r>
          </a:p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title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272126" y="6390583"/>
            <a:ext cx="946455" cy="2450370"/>
          </a:xfrm>
          <a:custGeom>
            <a:avLst/>
            <a:gdLst/>
            <a:ahLst/>
            <a:cxnLst/>
            <a:rect r="r" b="b" t="t" l="l"/>
            <a:pathLst>
              <a:path h="2450370" w="946455">
                <a:moveTo>
                  <a:pt x="0" y="0"/>
                </a:moveTo>
                <a:lnTo>
                  <a:pt x="946455" y="0"/>
                </a:lnTo>
                <a:lnTo>
                  <a:pt x="946455" y="2450370"/>
                </a:lnTo>
                <a:lnTo>
                  <a:pt x="0" y="245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679" t="0" r="-1679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0173" y="1684627"/>
            <a:ext cx="950659" cy="1036141"/>
          </a:xfrm>
          <a:custGeom>
            <a:avLst/>
            <a:gdLst/>
            <a:ahLst/>
            <a:cxnLst/>
            <a:rect r="r" b="b" t="t" l="l"/>
            <a:pathLst>
              <a:path h="1036141" w="950659">
                <a:moveTo>
                  <a:pt x="0" y="0"/>
                </a:moveTo>
                <a:lnTo>
                  <a:pt x="950659" y="0"/>
                </a:lnTo>
                <a:lnTo>
                  <a:pt x="950659" y="1036141"/>
                </a:lnTo>
                <a:lnTo>
                  <a:pt x="0" y="1036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3" r="0" b="-3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3088736" y="3855292"/>
            <a:ext cx="5650126" cy="34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Find more PowerPoint templates on </a:t>
            </a:r>
            <a:r>
              <a:rPr lang="en-US" b="true" sz="1800" u="sng">
                <a:solidFill>
                  <a:srgbClr val="0000FF"/>
                </a:solidFill>
                <a:latin typeface="Roboto Bold"/>
                <a:ea typeface="Roboto Bold"/>
                <a:cs typeface="Roboto Bold"/>
                <a:sym typeface="Roboto Bold"/>
                <a:hlinkClick r:id="rId4" tooltip="http://www.prezentr.com/?utm_source=templates&amp;utm_medium=presentation&amp;utm_campaign=free_downloads_2020"/>
              </a:rPr>
              <a:t>prezentr.com</a:t>
            </a: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52" r="-1" b="-5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87449" y="728934"/>
            <a:ext cx="12752615" cy="183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2"/>
              </a:lnSpc>
            </a:pPr>
            <a:r>
              <a:rPr lang="en-US" sz="5400">
                <a:solidFill>
                  <a:srgbClr val="E20019"/>
                </a:solidFill>
                <a:latin typeface="Arimo"/>
                <a:ea typeface="Arimo"/>
                <a:cs typeface="Arimo"/>
                <a:sym typeface="Arimo"/>
              </a:rPr>
              <a:t>Slide Title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450" y="2884713"/>
            <a:ext cx="12752615" cy="284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6777" indent="-2955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have used the </a:t>
            </a:r>
            <a:r>
              <a:rPr lang="en-US" b="true" sz="4200" u="sng">
                <a:solidFill>
                  <a:srgbClr val="0000FF"/>
                </a:solidFill>
                <a:latin typeface="Roboto Bold"/>
                <a:ea typeface="Roboto Bold"/>
                <a:cs typeface="Roboto Bold"/>
                <a:sym typeface="Roboto Bold"/>
                <a:hlinkClick r:id="rId6" tooltip="https://www.dafontfree.io/obelix-pro-font-family/"/>
              </a:rPr>
              <a:t>ObelizxPro</a:t>
            </a: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b="true" sz="4200" u="sng">
                <a:solidFill>
                  <a:srgbClr val="0000FF"/>
                </a:solidFill>
                <a:latin typeface="Roboto Bold"/>
                <a:ea typeface="Roboto Bold"/>
                <a:cs typeface="Roboto Bold"/>
                <a:sym typeface="Roboto Bold"/>
                <a:hlinkClick r:id="rId7" tooltip="https://fonts.google.com/specimen/Roboto"/>
              </a:rPr>
              <a:t>Roboto</a:t>
            </a: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font in this template</a:t>
            </a:r>
          </a:p>
          <a:p>
            <a:pPr algn="l" marL="886777" indent="-295592" lvl="2">
              <a:lnSpc>
                <a:spcPts val="4536"/>
              </a:lnSpc>
              <a:buFont typeface="Arial"/>
              <a:buChar char="⚬"/>
            </a:pPr>
            <a:r>
              <a:rPr lang="en-US" sz="4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the best appearance, download the font and install it before using the template</a:t>
            </a:r>
          </a:p>
          <a:p>
            <a:pPr algn="l" marL="886777" indent="-295592" lvl="2">
              <a:lnSpc>
                <a:spcPts val="453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-5400000">
            <a:off x="-3088736" y="3855292"/>
            <a:ext cx="5650126" cy="34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Find more PowerPoint templates on </a:t>
            </a:r>
            <a:r>
              <a:rPr lang="en-US" b="true" sz="1800" u="sng">
                <a:solidFill>
                  <a:srgbClr val="0000FF"/>
                </a:solidFill>
                <a:latin typeface="Roboto Bold"/>
                <a:ea typeface="Roboto Bold"/>
                <a:cs typeface="Roboto Bold"/>
                <a:sym typeface="Roboto Bold"/>
                <a:hlinkClick r:id="rId4" tooltip="http://www.prezentr.com/?utm_source=templates&amp;utm_medium=presentation&amp;utm_campaign=free_downloads_2020"/>
              </a:rPr>
              <a:t>prezentr.com</a:t>
            </a:r>
            <a:r>
              <a:rPr lang="en-US" sz="1800">
                <a:solidFill>
                  <a:srgbClr val="A6A6A6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581" y="2666390"/>
            <a:ext cx="8809587" cy="4092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6000">
                <a:solidFill>
                  <a:srgbClr val="E20019"/>
                </a:solidFill>
                <a:latin typeface="Arimo"/>
                <a:ea typeface="Arimo"/>
                <a:cs typeface="Arimo"/>
                <a:sym typeface="Arimo"/>
              </a:rPr>
              <a:t>Section Title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581" y="6966927"/>
            <a:ext cx="8809587" cy="208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8"/>
              </a:lnSpc>
            </a:pPr>
            <a:r>
              <a:rPr lang="en-US" sz="3600">
                <a:solidFill>
                  <a:srgbClr val="898989"/>
                </a:solidFill>
                <a:latin typeface="Roboto"/>
                <a:ea typeface="Roboto"/>
                <a:cs typeface="Roboto"/>
                <a:sym typeface="Roboto"/>
              </a:rPr>
              <a:t>Add Your Text Here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42657" y="201764"/>
            <a:ext cx="1977086" cy="2325984"/>
          </a:xfrm>
          <a:custGeom>
            <a:avLst/>
            <a:gdLst/>
            <a:ahLst/>
            <a:cxnLst/>
            <a:rect r="r" b="b" t="t" l="l"/>
            <a:pathLst>
              <a:path h="2325984" w="1977086">
                <a:moveTo>
                  <a:pt x="0" y="0"/>
                </a:moveTo>
                <a:lnTo>
                  <a:pt x="1977086" y="0"/>
                </a:lnTo>
                <a:lnTo>
                  <a:pt x="1977086" y="2325984"/>
                </a:lnTo>
                <a:lnTo>
                  <a:pt x="0" y="23259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60" r="0" b="-6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88575" y="2564308"/>
            <a:ext cx="1173260" cy="1185111"/>
          </a:xfrm>
          <a:custGeom>
            <a:avLst/>
            <a:gdLst/>
            <a:ahLst/>
            <a:cxnLst/>
            <a:rect r="r" b="b" t="t" l="l"/>
            <a:pathLst>
              <a:path h="1185111" w="1173260">
                <a:moveTo>
                  <a:pt x="0" y="0"/>
                </a:moveTo>
                <a:lnTo>
                  <a:pt x="1173260" y="0"/>
                </a:lnTo>
                <a:lnTo>
                  <a:pt x="1173260" y="1185111"/>
                </a:lnTo>
                <a:lnTo>
                  <a:pt x="0" y="11851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01" t="0" r="-10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89349" y="2646810"/>
            <a:ext cx="955135" cy="1102609"/>
          </a:xfrm>
          <a:custGeom>
            <a:avLst/>
            <a:gdLst/>
            <a:ahLst/>
            <a:cxnLst/>
            <a:rect r="r" b="b" t="t" l="l"/>
            <a:pathLst>
              <a:path h="1102609" w="955135">
                <a:moveTo>
                  <a:pt x="0" y="0"/>
                </a:moveTo>
                <a:lnTo>
                  <a:pt x="955135" y="0"/>
                </a:lnTo>
                <a:lnTo>
                  <a:pt x="955135" y="1102609"/>
                </a:lnTo>
                <a:lnTo>
                  <a:pt x="0" y="1102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6" t="0" r="-25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56372" y="2663757"/>
            <a:ext cx="1108278" cy="1108278"/>
          </a:xfrm>
          <a:custGeom>
            <a:avLst/>
            <a:gdLst/>
            <a:ahLst/>
            <a:cxnLst/>
            <a:rect r="r" b="b" t="t" l="l"/>
            <a:pathLst>
              <a:path h="1108278" w="1108278">
                <a:moveTo>
                  <a:pt x="0" y="0"/>
                </a:moveTo>
                <a:lnTo>
                  <a:pt x="1108278" y="0"/>
                </a:lnTo>
                <a:lnTo>
                  <a:pt x="1108278" y="1108278"/>
                </a:lnTo>
                <a:lnTo>
                  <a:pt x="0" y="11082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1538" t="0" r="-11538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715643" y="7951405"/>
            <a:ext cx="3145863" cy="1694834"/>
            <a:chOff x="0" y="0"/>
            <a:chExt cx="4194484" cy="225977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194429" cy="2259838"/>
            </a:xfrm>
            <a:custGeom>
              <a:avLst/>
              <a:gdLst/>
              <a:ahLst/>
              <a:cxnLst/>
              <a:rect r="r" b="b" t="t" l="l"/>
              <a:pathLst>
                <a:path h="2259838" w="4194429">
                  <a:moveTo>
                    <a:pt x="0" y="0"/>
                  </a:moveTo>
                  <a:lnTo>
                    <a:pt x="4194429" y="0"/>
                  </a:lnTo>
                  <a:lnTo>
                    <a:pt x="4194429" y="2259838"/>
                  </a:lnTo>
                  <a:lnTo>
                    <a:pt x="0" y="2259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2" t="0" r="-24" b="2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02448" y="8541696"/>
            <a:ext cx="1657503" cy="1170611"/>
          </a:xfrm>
          <a:custGeom>
            <a:avLst/>
            <a:gdLst/>
            <a:ahLst/>
            <a:cxnLst/>
            <a:rect r="r" b="b" t="t" l="l"/>
            <a:pathLst>
              <a:path h="1170611" w="1657503">
                <a:moveTo>
                  <a:pt x="0" y="0"/>
                </a:moveTo>
                <a:lnTo>
                  <a:pt x="1657503" y="0"/>
                </a:lnTo>
                <a:lnTo>
                  <a:pt x="1657503" y="1170611"/>
                </a:lnTo>
                <a:lnTo>
                  <a:pt x="0" y="117061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241" t="0" r="-241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2657" y="2489648"/>
            <a:ext cx="1977086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1600">
                <a:solidFill>
                  <a:srgbClr val="8C52FF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2657" y="3108798"/>
            <a:ext cx="321261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9"/>
              </a:lnSpc>
            </a:pPr>
            <a:r>
              <a:rPr lang="en-US" sz="1040">
                <a:solidFill>
                  <a:srgbClr val="8C52FF"/>
                </a:solidFill>
                <a:latin typeface="Roboto"/>
                <a:ea typeface="Roboto"/>
                <a:cs typeface="Roboto"/>
                <a:sym typeface="Roboto"/>
              </a:rPr>
              <a:t>AI is like a trained mind that processes and generates outputs based on prior knowledge.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33411" y="3804731"/>
            <a:ext cx="63385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8C52FF"/>
                </a:solidFill>
                <a:latin typeface="Roboto"/>
                <a:ea typeface="Roboto"/>
                <a:cs typeface="Roboto"/>
                <a:sym typeface="Roboto"/>
              </a:rPr>
              <a:t>Reason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36894" y="3804731"/>
            <a:ext cx="47662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8C52FF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55201" y="3804731"/>
            <a:ext cx="149855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8C52FF"/>
                </a:solidFill>
                <a:latin typeface="Roboto"/>
                <a:ea typeface="Roboto"/>
                <a:cs typeface="Roboto"/>
                <a:sym typeface="Roboto"/>
              </a:rPr>
              <a:t>Act Automatically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929915" y="9127001"/>
            <a:ext cx="2839476" cy="38100"/>
            <a:chOff x="0" y="0"/>
            <a:chExt cx="3785968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0"/>
              <a:ext cx="3735197" cy="50800"/>
            </a:xfrm>
            <a:custGeom>
              <a:avLst/>
              <a:gdLst/>
              <a:ahLst/>
              <a:cxnLst/>
              <a:rect r="r" b="b" t="t" l="l"/>
              <a:pathLst>
                <a:path h="50800" w="3735197">
                  <a:moveTo>
                    <a:pt x="0" y="0"/>
                  </a:moveTo>
                  <a:lnTo>
                    <a:pt x="3735197" y="0"/>
                  </a:lnTo>
                  <a:lnTo>
                    <a:pt x="373519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  <p:transition spd="fast">
    <p:wipe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4638" y="6353072"/>
            <a:ext cx="3086100" cy="3086100"/>
            <a:chOff x="0" y="0"/>
            <a:chExt cx="4114800" cy="411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14800" cy="4114800"/>
            </a:xfrm>
            <a:custGeom>
              <a:avLst/>
              <a:gdLst/>
              <a:ahLst/>
              <a:cxnLst/>
              <a:rect r="r" b="b" t="t" l="l"/>
              <a:pathLst>
                <a:path h="4114800" w="4114800">
                  <a:moveTo>
                    <a:pt x="2057400" y="0"/>
                  </a:moveTo>
                  <a:cubicBezTo>
                    <a:pt x="921131" y="0"/>
                    <a:pt x="0" y="921131"/>
                    <a:pt x="0" y="2057400"/>
                  </a:cubicBezTo>
                  <a:cubicBezTo>
                    <a:pt x="0" y="3193669"/>
                    <a:pt x="921131" y="4114800"/>
                    <a:pt x="2057400" y="4114800"/>
                  </a:cubicBezTo>
                  <a:cubicBezTo>
                    <a:pt x="3193669" y="4114800"/>
                    <a:pt x="4114800" y="3193669"/>
                    <a:pt x="4114800" y="2057400"/>
                  </a:cubicBezTo>
                  <a:cubicBezTo>
                    <a:pt x="4114800" y="921131"/>
                    <a:pt x="3193669" y="0"/>
                    <a:pt x="2057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4760" y="6647504"/>
            <a:ext cx="2405856" cy="245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2737" y="277238"/>
            <a:ext cx="2052977" cy="2507453"/>
          </a:xfrm>
          <a:custGeom>
            <a:avLst/>
            <a:gdLst/>
            <a:ahLst/>
            <a:cxnLst/>
            <a:rect r="r" b="b" t="t" l="l"/>
            <a:pathLst>
              <a:path h="2507453" w="2052977">
                <a:moveTo>
                  <a:pt x="0" y="0"/>
                </a:moveTo>
                <a:lnTo>
                  <a:pt x="2052977" y="0"/>
                </a:lnTo>
                <a:lnTo>
                  <a:pt x="2052977" y="2507453"/>
                </a:lnTo>
                <a:lnTo>
                  <a:pt x="0" y="2507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682" y="7320923"/>
            <a:ext cx="2138566" cy="2138566"/>
          </a:xfrm>
          <a:custGeom>
            <a:avLst/>
            <a:gdLst/>
            <a:ahLst/>
            <a:cxnLst/>
            <a:rect r="r" b="b" t="t" l="l"/>
            <a:pathLst>
              <a:path h="2138566" w="2138566">
                <a:moveTo>
                  <a:pt x="0" y="0"/>
                </a:moveTo>
                <a:lnTo>
                  <a:pt x="2138566" y="0"/>
                </a:lnTo>
                <a:lnTo>
                  <a:pt x="2138566" y="2138566"/>
                </a:lnTo>
                <a:lnTo>
                  <a:pt x="0" y="213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1441" y="7614243"/>
            <a:ext cx="1487049" cy="151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9FBFB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16018" y="4109678"/>
            <a:ext cx="1401131" cy="1176288"/>
          </a:xfrm>
          <a:custGeom>
            <a:avLst/>
            <a:gdLst/>
            <a:ahLst/>
            <a:cxnLst/>
            <a:rect r="r" b="b" t="t" l="l"/>
            <a:pathLst>
              <a:path h="1176288" w="1401131">
                <a:moveTo>
                  <a:pt x="0" y="0"/>
                </a:moveTo>
                <a:lnTo>
                  <a:pt x="1401131" y="0"/>
                </a:lnTo>
                <a:lnTo>
                  <a:pt x="1401131" y="1176288"/>
                </a:lnTo>
                <a:lnTo>
                  <a:pt x="0" y="1176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0" t="0" r="-10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36246" y="4043818"/>
            <a:ext cx="1351997" cy="1242147"/>
          </a:xfrm>
          <a:custGeom>
            <a:avLst/>
            <a:gdLst/>
            <a:ahLst/>
            <a:cxnLst/>
            <a:rect r="r" b="b" t="t" l="l"/>
            <a:pathLst>
              <a:path h="1242147" w="1351997">
                <a:moveTo>
                  <a:pt x="0" y="0"/>
                </a:moveTo>
                <a:lnTo>
                  <a:pt x="1351997" y="0"/>
                </a:lnTo>
                <a:lnTo>
                  <a:pt x="1351997" y="1242147"/>
                </a:lnTo>
                <a:lnTo>
                  <a:pt x="0" y="1242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06" r="0" b="-20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06158" y="4145105"/>
            <a:ext cx="1290566" cy="1140860"/>
          </a:xfrm>
          <a:custGeom>
            <a:avLst/>
            <a:gdLst/>
            <a:ahLst/>
            <a:cxnLst/>
            <a:rect r="r" b="b" t="t" l="l"/>
            <a:pathLst>
              <a:path h="1140860" w="1290566">
                <a:moveTo>
                  <a:pt x="0" y="0"/>
                </a:moveTo>
                <a:lnTo>
                  <a:pt x="1290566" y="0"/>
                </a:lnTo>
                <a:lnTo>
                  <a:pt x="1290566" y="1140860"/>
                </a:lnTo>
                <a:lnTo>
                  <a:pt x="0" y="1140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70611" y="8141583"/>
            <a:ext cx="1553693" cy="1116717"/>
          </a:xfrm>
          <a:custGeom>
            <a:avLst/>
            <a:gdLst/>
            <a:ahLst/>
            <a:cxnLst/>
            <a:rect r="r" b="b" t="t" l="l"/>
            <a:pathLst>
              <a:path h="1116717" w="1553693">
                <a:moveTo>
                  <a:pt x="0" y="0"/>
                </a:moveTo>
                <a:lnTo>
                  <a:pt x="1553693" y="0"/>
                </a:lnTo>
                <a:lnTo>
                  <a:pt x="1553693" y="1116717"/>
                </a:lnTo>
                <a:lnTo>
                  <a:pt x="0" y="11167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140173" y="7932203"/>
            <a:ext cx="1326097" cy="1326097"/>
          </a:xfrm>
          <a:custGeom>
            <a:avLst/>
            <a:gdLst/>
            <a:ahLst/>
            <a:cxnLst/>
            <a:rect r="r" b="b" t="t" l="l"/>
            <a:pathLst>
              <a:path h="1326097" w="1326097">
                <a:moveTo>
                  <a:pt x="0" y="0"/>
                </a:moveTo>
                <a:lnTo>
                  <a:pt x="1326097" y="0"/>
                </a:lnTo>
                <a:lnTo>
                  <a:pt x="1326097" y="1326097"/>
                </a:lnTo>
                <a:lnTo>
                  <a:pt x="0" y="13260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950574" y="3072130"/>
            <a:ext cx="1768227" cy="2563644"/>
          </a:xfrm>
          <a:custGeom>
            <a:avLst/>
            <a:gdLst/>
            <a:ahLst/>
            <a:cxnLst/>
            <a:rect r="r" b="b" t="t" l="l"/>
            <a:pathLst>
              <a:path h="2563644" w="1768227">
                <a:moveTo>
                  <a:pt x="0" y="0"/>
                </a:moveTo>
                <a:lnTo>
                  <a:pt x="1768227" y="0"/>
                </a:lnTo>
                <a:lnTo>
                  <a:pt x="1768227" y="2563644"/>
                </a:lnTo>
                <a:lnTo>
                  <a:pt x="0" y="25636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-61" r="0" b="-61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50574" y="6674786"/>
            <a:ext cx="2307771" cy="2648804"/>
          </a:xfrm>
          <a:custGeom>
            <a:avLst/>
            <a:gdLst/>
            <a:ahLst/>
            <a:cxnLst/>
            <a:rect r="r" b="b" t="t" l="l"/>
            <a:pathLst>
              <a:path h="2648804" w="2307771">
                <a:moveTo>
                  <a:pt x="0" y="0"/>
                </a:moveTo>
                <a:lnTo>
                  <a:pt x="2307771" y="0"/>
                </a:lnTo>
                <a:lnTo>
                  <a:pt x="2307771" y="2648804"/>
                </a:lnTo>
                <a:lnTo>
                  <a:pt x="0" y="264880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-189" t="0" r="-189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2737" y="2856284"/>
            <a:ext cx="176881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29630" y="5412632"/>
            <a:ext cx="1373907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91083" y="5412632"/>
            <a:ext cx="179538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 -Supervised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29292" y="5483373"/>
            <a:ext cx="179538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 -Supervised Learning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742996" y="5645298"/>
            <a:ext cx="194518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: By Data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773618" y="9401072"/>
            <a:ext cx="194518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: By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135776" y="9353446"/>
            <a:ext cx="142406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Discriminative Model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54191" y="9304540"/>
            <a:ext cx="118653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Generative Model</a:t>
            </a:r>
          </a:p>
        </p:txBody>
      </p:sp>
    </p:spTree>
  </p:cSld>
  <p:clrMapOvr>
    <a:masterClrMapping/>
  </p:clrMapOvr>
  <p:transition spd="fast">
    <p:wipe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4638" y="6353072"/>
            <a:ext cx="3086100" cy="3086100"/>
            <a:chOff x="0" y="0"/>
            <a:chExt cx="4114800" cy="411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14800" cy="4114800"/>
            </a:xfrm>
            <a:custGeom>
              <a:avLst/>
              <a:gdLst/>
              <a:ahLst/>
              <a:cxnLst/>
              <a:rect r="r" b="b" t="t" l="l"/>
              <a:pathLst>
                <a:path h="4114800" w="4114800">
                  <a:moveTo>
                    <a:pt x="2057400" y="0"/>
                  </a:moveTo>
                  <a:cubicBezTo>
                    <a:pt x="921131" y="0"/>
                    <a:pt x="0" y="921131"/>
                    <a:pt x="0" y="2057400"/>
                  </a:cubicBezTo>
                  <a:cubicBezTo>
                    <a:pt x="0" y="3193669"/>
                    <a:pt x="921131" y="4114800"/>
                    <a:pt x="2057400" y="4114800"/>
                  </a:cubicBezTo>
                  <a:cubicBezTo>
                    <a:pt x="3193669" y="4114800"/>
                    <a:pt x="4114800" y="3193669"/>
                    <a:pt x="4114800" y="2057400"/>
                  </a:cubicBezTo>
                  <a:cubicBezTo>
                    <a:pt x="4114800" y="921131"/>
                    <a:pt x="3193669" y="0"/>
                    <a:pt x="2057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4760" y="6647504"/>
            <a:ext cx="2405856" cy="245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2737" y="277238"/>
            <a:ext cx="950214" cy="1160566"/>
          </a:xfrm>
          <a:custGeom>
            <a:avLst/>
            <a:gdLst/>
            <a:ahLst/>
            <a:cxnLst/>
            <a:rect r="r" b="b" t="t" l="l"/>
            <a:pathLst>
              <a:path h="1160566" w="950214">
                <a:moveTo>
                  <a:pt x="0" y="0"/>
                </a:moveTo>
                <a:lnTo>
                  <a:pt x="950214" y="0"/>
                </a:lnTo>
                <a:lnTo>
                  <a:pt x="950214" y="1160566"/>
                </a:lnTo>
                <a:lnTo>
                  <a:pt x="0" y="1160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56" t="0" r="-5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682" y="7320923"/>
            <a:ext cx="2138566" cy="2138566"/>
          </a:xfrm>
          <a:custGeom>
            <a:avLst/>
            <a:gdLst/>
            <a:ahLst/>
            <a:cxnLst/>
            <a:rect r="r" b="b" t="t" l="l"/>
            <a:pathLst>
              <a:path h="2138566" w="2138566">
                <a:moveTo>
                  <a:pt x="0" y="0"/>
                </a:moveTo>
                <a:lnTo>
                  <a:pt x="2138566" y="0"/>
                </a:lnTo>
                <a:lnTo>
                  <a:pt x="2138566" y="2138566"/>
                </a:lnTo>
                <a:lnTo>
                  <a:pt x="0" y="213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1441" y="7614243"/>
            <a:ext cx="1487049" cy="151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9FBFB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770611" y="8141583"/>
            <a:ext cx="1553693" cy="1116717"/>
          </a:xfrm>
          <a:custGeom>
            <a:avLst/>
            <a:gdLst/>
            <a:ahLst/>
            <a:cxnLst/>
            <a:rect r="r" b="b" t="t" l="l"/>
            <a:pathLst>
              <a:path h="1116717" w="1553693">
                <a:moveTo>
                  <a:pt x="0" y="0"/>
                </a:moveTo>
                <a:lnTo>
                  <a:pt x="1553693" y="0"/>
                </a:lnTo>
                <a:lnTo>
                  <a:pt x="1553693" y="1116717"/>
                </a:lnTo>
                <a:lnTo>
                  <a:pt x="0" y="11167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53" r="0" b="-5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2737" y="2103713"/>
            <a:ext cx="1646299" cy="1646299"/>
          </a:xfrm>
          <a:custGeom>
            <a:avLst/>
            <a:gdLst/>
            <a:ahLst/>
            <a:cxnLst/>
            <a:rect r="r" b="b" t="t" l="l"/>
            <a:pathLst>
              <a:path h="1646299" w="1646299">
                <a:moveTo>
                  <a:pt x="0" y="0"/>
                </a:moveTo>
                <a:lnTo>
                  <a:pt x="1646299" y="0"/>
                </a:lnTo>
                <a:lnTo>
                  <a:pt x="1646299" y="1646299"/>
                </a:lnTo>
                <a:lnTo>
                  <a:pt x="0" y="16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152784" y="2720553"/>
            <a:ext cx="1743435" cy="1098364"/>
            <a:chOff x="0" y="0"/>
            <a:chExt cx="2324580" cy="146448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24608" cy="1464437"/>
            </a:xfrm>
            <a:custGeom>
              <a:avLst/>
              <a:gdLst/>
              <a:ahLst/>
              <a:cxnLst/>
              <a:rect r="r" b="b" t="t" l="l"/>
              <a:pathLst>
                <a:path h="1464437" w="2324608">
                  <a:moveTo>
                    <a:pt x="0" y="0"/>
                  </a:moveTo>
                  <a:lnTo>
                    <a:pt x="2324608" y="0"/>
                  </a:lnTo>
                  <a:lnTo>
                    <a:pt x="2324608" y="1464437"/>
                  </a:lnTo>
                  <a:lnTo>
                    <a:pt x="0" y="1464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31" r="1" b="-34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304298" y="2720553"/>
            <a:ext cx="1196963" cy="1206008"/>
          </a:xfrm>
          <a:custGeom>
            <a:avLst/>
            <a:gdLst/>
            <a:ahLst/>
            <a:cxnLst/>
            <a:rect r="r" b="b" t="t" l="l"/>
            <a:pathLst>
              <a:path h="1206008" w="1196963">
                <a:moveTo>
                  <a:pt x="0" y="0"/>
                </a:moveTo>
                <a:lnTo>
                  <a:pt x="1196963" y="0"/>
                </a:lnTo>
                <a:lnTo>
                  <a:pt x="1196963" y="1206008"/>
                </a:lnTo>
                <a:lnTo>
                  <a:pt x="0" y="1206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18" r="0" b="-18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575133" y="2659297"/>
            <a:ext cx="1633797" cy="1362178"/>
            <a:chOff x="0" y="0"/>
            <a:chExt cx="2178396" cy="18162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78431" cy="1816227"/>
            </a:xfrm>
            <a:custGeom>
              <a:avLst/>
              <a:gdLst/>
              <a:ahLst/>
              <a:cxnLst/>
              <a:rect r="r" b="b" t="t" l="l"/>
              <a:pathLst>
                <a:path h="1816227" w="2178431">
                  <a:moveTo>
                    <a:pt x="0" y="0"/>
                  </a:moveTo>
                  <a:lnTo>
                    <a:pt x="2178431" y="0"/>
                  </a:lnTo>
                  <a:lnTo>
                    <a:pt x="2178431" y="1816227"/>
                  </a:lnTo>
                  <a:lnTo>
                    <a:pt x="0" y="181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3" r="1" b="-3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2546043" y="2579937"/>
            <a:ext cx="1162240" cy="1441538"/>
          </a:xfrm>
          <a:custGeom>
            <a:avLst/>
            <a:gdLst/>
            <a:ahLst/>
            <a:cxnLst/>
            <a:rect r="r" b="b" t="t" l="l"/>
            <a:pathLst>
              <a:path h="1441538" w="1162240">
                <a:moveTo>
                  <a:pt x="0" y="0"/>
                </a:moveTo>
                <a:lnTo>
                  <a:pt x="1162240" y="0"/>
                </a:lnTo>
                <a:lnTo>
                  <a:pt x="1162240" y="1441538"/>
                </a:lnTo>
                <a:lnTo>
                  <a:pt x="0" y="14415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-183" t="0" r="-183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56152" y="1618845"/>
            <a:ext cx="1768813" cy="14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8"/>
              </a:lnSpc>
            </a:pPr>
            <a:r>
              <a:rPr lang="en-US" sz="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2737" y="3911938"/>
            <a:ext cx="142406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Discriminative Model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54191" y="9304540"/>
            <a:ext cx="118653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Generative Model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274142" y="3911938"/>
            <a:ext cx="129755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Sentiment 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48861" y="4092913"/>
            <a:ext cx="1222697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Entity Recognition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99076" y="4092913"/>
            <a:ext cx="1585912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 of Speech Tagging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98029" y="4092913"/>
            <a:ext cx="1258267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Text Classification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81914" y="6353072"/>
            <a:ext cx="3086100" cy="3086100"/>
            <a:chOff x="0" y="0"/>
            <a:chExt cx="4114800" cy="4114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14800" cy="4114800"/>
            </a:xfrm>
            <a:custGeom>
              <a:avLst/>
              <a:gdLst/>
              <a:ahLst/>
              <a:cxnLst/>
              <a:rect r="r" b="b" t="t" l="l"/>
              <a:pathLst>
                <a:path h="4114800" w="4114800">
                  <a:moveTo>
                    <a:pt x="2057400" y="0"/>
                  </a:moveTo>
                  <a:cubicBezTo>
                    <a:pt x="921131" y="0"/>
                    <a:pt x="0" y="921131"/>
                    <a:pt x="0" y="2057400"/>
                  </a:cubicBezTo>
                  <a:cubicBezTo>
                    <a:pt x="0" y="3193669"/>
                    <a:pt x="921131" y="4114800"/>
                    <a:pt x="2057400" y="4114800"/>
                  </a:cubicBezTo>
                  <a:cubicBezTo>
                    <a:pt x="3193669" y="4114800"/>
                    <a:pt x="4114800" y="3193669"/>
                    <a:pt x="4114800" y="2057400"/>
                  </a:cubicBezTo>
                  <a:cubicBezTo>
                    <a:pt x="4114800" y="921131"/>
                    <a:pt x="3193669" y="0"/>
                    <a:pt x="2057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22036" y="6647504"/>
            <a:ext cx="2405856" cy="245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Artificial Intelligence</a:t>
            </a: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  <a:p>
            <a:pPr algn="ctr">
              <a:lnSpc>
                <a:spcPts val="216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62737" y="277238"/>
            <a:ext cx="2052977" cy="2507453"/>
          </a:xfrm>
          <a:custGeom>
            <a:avLst/>
            <a:gdLst/>
            <a:ahLst/>
            <a:cxnLst/>
            <a:rect r="r" b="b" t="t" l="l"/>
            <a:pathLst>
              <a:path h="2507453" w="2052977">
                <a:moveTo>
                  <a:pt x="0" y="0"/>
                </a:moveTo>
                <a:lnTo>
                  <a:pt x="2052977" y="0"/>
                </a:lnTo>
                <a:lnTo>
                  <a:pt x="2052977" y="2507453"/>
                </a:lnTo>
                <a:lnTo>
                  <a:pt x="0" y="2507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" r="0" b="-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55682" y="7320923"/>
            <a:ext cx="2138566" cy="2138566"/>
          </a:xfrm>
          <a:custGeom>
            <a:avLst/>
            <a:gdLst/>
            <a:ahLst/>
            <a:cxnLst/>
            <a:rect r="r" b="b" t="t" l="l"/>
            <a:pathLst>
              <a:path h="2138566" w="2138566">
                <a:moveTo>
                  <a:pt x="0" y="0"/>
                </a:moveTo>
                <a:lnTo>
                  <a:pt x="2138566" y="0"/>
                </a:lnTo>
                <a:lnTo>
                  <a:pt x="2138566" y="2138566"/>
                </a:lnTo>
                <a:lnTo>
                  <a:pt x="0" y="213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81441" y="7614243"/>
            <a:ext cx="1487049" cy="1519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9FBFB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16018" y="4109678"/>
            <a:ext cx="1401131" cy="1176288"/>
          </a:xfrm>
          <a:custGeom>
            <a:avLst/>
            <a:gdLst/>
            <a:ahLst/>
            <a:cxnLst/>
            <a:rect r="r" b="b" t="t" l="l"/>
            <a:pathLst>
              <a:path h="1176288" w="1401131">
                <a:moveTo>
                  <a:pt x="0" y="0"/>
                </a:moveTo>
                <a:lnTo>
                  <a:pt x="1401131" y="0"/>
                </a:lnTo>
                <a:lnTo>
                  <a:pt x="1401131" y="1176288"/>
                </a:lnTo>
                <a:lnTo>
                  <a:pt x="0" y="1176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0" t="0" r="-10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36246" y="4043818"/>
            <a:ext cx="1351997" cy="1242147"/>
          </a:xfrm>
          <a:custGeom>
            <a:avLst/>
            <a:gdLst/>
            <a:ahLst/>
            <a:cxnLst/>
            <a:rect r="r" b="b" t="t" l="l"/>
            <a:pathLst>
              <a:path h="1242147" w="1351997">
                <a:moveTo>
                  <a:pt x="0" y="0"/>
                </a:moveTo>
                <a:lnTo>
                  <a:pt x="1351997" y="0"/>
                </a:lnTo>
                <a:lnTo>
                  <a:pt x="1351997" y="1242147"/>
                </a:lnTo>
                <a:lnTo>
                  <a:pt x="0" y="12421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206" r="0" b="-20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506158" y="4145105"/>
            <a:ext cx="1290566" cy="1140860"/>
          </a:xfrm>
          <a:custGeom>
            <a:avLst/>
            <a:gdLst/>
            <a:ahLst/>
            <a:cxnLst/>
            <a:rect r="r" b="b" t="t" l="l"/>
            <a:pathLst>
              <a:path h="1140860" w="1290566">
                <a:moveTo>
                  <a:pt x="0" y="0"/>
                </a:moveTo>
                <a:lnTo>
                  <a:pt x="1290566" y="0"/>
                </a:lnTo>
                <a:lnTo>
                  <a:pt x="1290566" y="1140860"/>
                </a:lnTo>
                <a:lnTo>
                  <a:pt x="0" y="11408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93" t="0" r="-93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043313" y="7896122"/>
            <a:ext cx="1986044" cy="1427469"/>
          </a:xfrm>
          <a:custGeom>
            <a:avLst/>
            <a:gdLst/>
            <a:ahLst/>
            <a:cxnLst/>
            <a:rect r="r" b="b" t="t" l="l"/>
            <a:pathLst>
              <a:path h="1427469" w="1986044">
                <a:moveTo>
                  <a:pt x="0" y="0"/>
                </a:moveTo>
                <a:lnTo>
                  <a:pt x="1986044" y="0"/>
                </a:lnTo>
                <a:lnTo>
                  <a:pt x="1986044" y="1427469"/>
                </a:lnTo>
                <a:lnTo>
                  <a:pt x="0" y="14274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72" t="0" r="-72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804896" y="7737563"/>
            <a:ext cx="1415267" cy="1415267"/>
          </a:xfrm>
          <a:custGeom>
            <a:avLst/>
            <a:gdLst/>
            <a:ahLst/>
            <a:cxnLst/>
            <a:rect r="r" b="b" t="t" l="l"/>
            <a:pathLst>
              <a:path h="1415267" w="1415267">
                <a:moveTo>
                  <a:pt x="0" y="0"/>
                </a:moveTo>
                <a:lnTo>
                  <a:pt x="1415267" y="0"/>
                </a:lnTo>
                <a:lnTo>
                  <a:pt x="1415267" y="1415267"/>
                </a:lnTo>
                <a:lnTo>
                  <a:pt x="0" y="14152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90082" y="3784775"/>
            <a:ext cx="2546067" cy="2775004"/>
          </a:xfrm>
          <a:custGeom>
            <a:avLst/>
            <a:gdLst/>
            <a:ahLst/>
            <a:cxnLst/>
            <a:rect r="r" b="b" t="t" l="l"/>
            <a:pathLst>
              <a:path h="2775004" w="2546067">
                <a:moveTo>
                  <a:pt x="0" y="0"/>
                </a:moveTo>
                <a:lnTo>
                  <a:pt x="2546067" y="0"/>
                </a:lnTo>
                <a:lnTo>
                  <a:pt x="2546067" y="2775004"/>
                </a:lnTo>
                <a:lnTo>
                  <a:pt x="0" y="27750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-16" t="0" r="-1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950574" y="3072130"/>
            <a:ext cx="1768227" cy="2563644"/>
          </a:xfrm>
          <a:custGeom>
            <a:avLst/>
            <a:gdLst/>
            <a:ahLst/>
            <a:cxnLst/>
            <a:rect r="r" b="b" t="t" l="l"/>
            <a:pathLst>
              <a:path h="2563644" w="1768227">
                <a:moveTo>
                  <a:pt x="0" y="0"/>
                </a:moveTo>
                <a:lnTo>
                  <a:pt x="1768227" y="0"/>
                </a:lnTo>
                <a:lnTo>
                  <a:pt x="1768227" y="2563644"/>
                </a:lnTo>
                <a:lnTo>
                  <a:pt x="0" y="256364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-61" r="0" b="-61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50574" y="6674786"/>
            <a:ext cx="2307771" cy="2648804"/>
          </a:xfrm>
          <a:custGeom>
            <a:avLst/>
            <a:gdLst/>
            <a:ahLst/>
            <a:cxnLst/>
            <a:rect r="r" b="b" t="t" l="l"/>
            <a:pathLst>
              <a:path h="2648804" w="2307771">
                <a:moveTo>
                  <a:pt x="0" y="0"/>
                </a:moveTo>
                <a:lnTo>
                  <a:pt x="2307771" y="0"/>
                </a:lnTo>
                <a:lnTo>
                  <a:pt x="2307771" y="2648804"/>
                </a:lnTo>
                <a:lnTo>
                  <a:pt x="0" y="264880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-189" t="0" r="-189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2737" y="2856284"/>
            <a:ext cx="176881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29630" y="5448003"/>
            <a:ext cx="1373907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Supervised Learning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91083" y="5448003"/>
            <a:ext cx="179538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 -Supervised Learning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29292" y="5448003"/>
            <a:ext cx="1795388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9"/>
              </a:lnSpc>
            </a:pP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Semi -Supervised Learning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93892" y="270072"/>
            <a:ext cx="2769499" cy="2769499"/>
          </a:xfrm>
          <a:custGeom>
            <a:avLst/>
            <a:gdLst/>
            <a:ahLst/>
            <a:cxnLst/>
            <a:rect r="r" b="b" t="t" l="l"/>
            <a:pathLst>
              <a:path h="2769499" w="2769499">
                <a:moveTo>
                  <a:pt x="0" y="0"/>
                </a:moveTo>
                <a:lnTo>
                  <a:pt x="2769499" y="0"/>
                </a:lnTo>
                <a:lnTo>
                  <a:pt x="2769499" y="2769499"/>
                </a:lnTo>
                <a:lnTo>
                  <a:pt x="0" y="27694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26908" y="3872203"/>
            <a:ext cx="2094046" cy="2057400"/>
            <a:chOff x="0" y="0"/>
            <a:chExt cx="2792061" cy="274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92095" cy="2743200"/>
            </a:xfrm>
            <a:custGeom>
              <a:avLst/>
              <a:gdLst/>
              <a:ahLst/>
              <a:cxnLst/>
              <a:rect r="r" b="b" t="t" l="l"/>
              <a:pathLst>
                <a:path h="2743200" w="2792095">
                  <a:moveTo>
                    <a:pt x="0" y="0"/>
                  </a:moveTo>
                  <a:lnTo>
                    <a:pt x="2792095" y="0"/>
                  </a:lnTo>
                  <a:lnTo>
                    <a:pt x="2792095" y="2743200"/>
                  </a:lnTo>
                  <a:lnTo>
                    <a:pt x="0" y="2743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" t="0" r="-21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5047407" y="4178005"/>
            <a:ext cx="2287829" cy="1838842"/>
          </a:xfrm>
          <a:custGeom>
            <a:avLst/>
            <a:gdLst/>
            <a:ahLst/>
            <a:cxnLst/>
            <a:rect r="r" b="b" t="t" l="l"/>
            <a:pathLst>
              <a:path h="1838842" w="2287829">
                <a:moveTo>
                  <a:pt x="0" y="0"/>
                </a:moveTo>
                <a:lnTo>
                  <a:pt x="2287829" y="0"/>
                </a:lnTo>
                <a:lnTo>
                  <a:pt x="2287829" y="1838842"/>
                </a:lnTo>
                <a:lnTo>
                  <a:pt x="0" y="1838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76" r="0" b="-76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70894" y="4305662"/>
            <a:ext cx="1425209" cy="1496283"/>
            <a:chOff x="0" y="0"/>
            <a:chExt cx="1900279" cy="199504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0301" cy="1995043"/>
            </a:xfrm>
            <a:custGeom>
              <a:avLst/>
              <a:gdLst/>
              <a:ahLst/>
              <a:cxnLst/>
              <a:rect r="r" b="b" t="t" l="l"/>
              <a:pathLst>
                <a:path h="1995043" w="1900301">
                  <a:moveTo>
                    <a:pt x="0" y="0"/>
                  </a:moveTo>
                  <a:lnTo>
                    <a:pt x="1900301" y="0"/>
                  </a:lnTo>
                  <a:lnTo>
                    <a:pt x="1900301" y="1995043"/>
                  </a:lnTo>
                  <a:lnTo>
                    <a:pt x="0" y="1995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6" t="0" r="-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521258" y="4296065"/>
            <a:ext cx="1611077" cy="1633538"/>
          </a:xfrm>
          <a:custGeom>
            <a:avLst/>
            <a:gdLst/>
            <a:ahLst/>
            <a:cxnLst/>
            <a:rect r="r" b="b" t="t" l="l"/>
            <a:pathLst>
              <a:path h="1633538" w="1611077">
                <a:moveTo>
                  <a:pt x="0" y="0"/>
                </a:moveTo>
                <a:lnTo>
                  <a:pt x="1611077" y="0"/>
                </a:lnTo>
                <a:lnTo>
                  <a:pt x="1611077" y="1633538"/>
                </a:lnTo>
                <a:lnTo>
                  <a:pt x="0" y="16335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7" t="0" r="-10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58106" y="6265596"/>
            <a:ext cx="180528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Image Generation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26679" y="6265596"/>
            <a:ext cx="1620738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Video Synthesis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10866" y="6265596"/>
            <a:ext cx="1973461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Music Composition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13623" y="6265596"/>
            <a:ext cx="2143125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Language generation</a:t>
            </a:r>
          </a:p>
        </p:txBody>
      </p:sp>
    </p:spTree>
  </p:cSld>
  <p:clrMapOvr>
    <a:masterClrMapping/>
  </p:clrMapOvr>
  <p:transition spd="fast">
    <p:wipe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-915712" y="7372472"/>
            <a:ext cx="1344834" cy="486592"/>
            <a:chOff x="0" y="0"/>
            <a:chExt cx="1793112" cy="6487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93113" cy="648843"/>
            </a:xfrm>
            <a:custGeom>
              <a:avLst/>
              <a:gdLst/>
              <a:ahLst/>
              <a:cxnLst/>
              <a:rect r="r" b="b" t="t" l="l"/>
              <a:pathLst>
                <a:path h="648843" w="1793113">
                  <a:moveTo>
                    <a:pt x="0" y="0"/>
                  </a:moveTo>
                  <a:lnTo>
                    <a:pt x="1793113" y="0"/>
                  </a:lnTo>
                  <a:lnTo>
                    <a:pt x="1793113" y="648843"/>
                  </a:lnTo>
                  <a:lnTo>
                    <a:pt x="0" y="648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1" r="0" b="-15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91756" y="9069976"/>
            <a:ext cx="1981424" cy="738390"/>
            <a:chOff x="0" y="0"/>
            <a:chExt cx="2641899" cy="9845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41854" cy="984504"/>
            </a:xfrm>
            <a:custGeom>
              <a:avLst/>
              <a:gdLst/>
              <a:ahLst/>
              <a:cxnLst/>
              <a:rect r="r" b="b" t="t" l="l"/>
              <a:pathLst>
                <a:path h="984504" w="2641854">
                  <a:moveTo>
                    <a:pt x="0" y="0"/>
                  </a:moveTo>
                  <a:lnTo>
                    <a:pt x="2641854" y="0"/>
                  </a:lnTo>
                  <a:lnTo>
                    <a:pt x="2641854" y="984504"/>
                  </a:lnTo>
                  <a:lnTo>
                    <a:pt x="0" y="984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2" r="-1" b="-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93844" y="828251"/>
            <a:ext cx="2619330" cy="2619330"/>
          </a:xfrm>
          <a:custGeom>
            <a:avLst/>
            <a:gdLst/>
            <a:ahLst/>
            <a:cxnLst/>
            <a:rect r="r" b="b" t="t" l="l"/>
            <a:pathLst>
              <a:path h="2619330" w="2619330">
                <a:moveTo>
                  <a:pt x="0" y="0"/>
                </a:moveTo>
                <a:lnTo>
                  <a:pt x="2619330" y="0"/>
                </a:lnTo>
                <a:lnTo>
                  <a:pt x="2619330" y="2619330"/>
                </a:lnTo>
                <a:lnTo>
                  <a:pt x="0" y="2619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961014" y="3230066"/>
            <a:ext cx="5471086" cy="5354825"/>
            <a:chOff x="0" y="0"/>
            <a:chExt cx="7294781" cy="71397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94753" cy="7139813"/>
            </a:xfrm>
            <a:custGeom>
              <a:avLst/>
              <a:gdLst/>
              <a:ahLst/>
              <a:cxnLst/>
              <a:rect r="r" b="b" t="t" l="l"/>
              <a:pathLst>
                <a:path h="7139813" w="7294753">
                  <a:moveTo>
                    <a:pt x="0" y="0"/>
                  </a:moveTo>
                  <a:lnTo>
                    <a:pt x="7294753" y="0"/>
                  </a:lnTo>
                  <a:lnTo>
                    <a:pt x="7294753" y="7139813"/>
                  </a:lnTo>
                  <a:lnTo>
                    <a:pt x="0" y="7139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" t="0" r="-54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484030" y="3793801"/>
            <a:ext cx="2135359" cy="45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83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Generative AI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84459" y="3428530"/>
            <a:ext cx="4995605" cy="2497999"/>
            <a:chOff x="0" y="0"/>
            <a:chExt cx="6660807" cy="33306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4097" y="2667"/>
              <a:ext cx="6632575" cy="3325368"/>
            </a:xfrm>
            <a:custGeom>
              <a:avLst/>
              <a:gdLst/>
              <a:ahLst/>
              <a:cxnLst/>
              <a:rect r="r" b="b" t="t" l="l"/>
              <a:pathLst>
                <a:path h="3325368" w="6632575">
                  <a:moveTo>
                    <a:pt x="22606" y="0"/>
                  </a:moveTo>
                  <a:lnTo>
                    <a:pt x="6632575" y="3279902"/>
                  </a:lnTo>
                  <a:lnTo>
                    <a:pt x="6609968" y="3325368"/>
                  </a:lnTo>
                  <a:lnTo>
                    <a:pt x="0" y="45466"/>
                  </a:lnTo>
                  <a:close/>
                </a:path>
              </a:pathLst>
            </a:custGeom>
            <a:solidFill>
              <a:srgbClr val="0C6DFF"/>
            </a:solidFill>
          </p:spPr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DAGYtfZvIBY</dc:identifier>
  <dcterms:modified xsi:type="dcterms:W3CDTF">2011-08-01T06:04:30Z</dcterms:modified>
  <cp:revision>1</cp:revision>
  <dc:title>Asterix &amp; Obelix PowerPoint Template (1).pptx (1).pptx</dc:title>
</cp:coreProperties>
</file>